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06E2-5C04-4D4E-B4CE-917F9E00E092}" type="datetimeFigureOut">
              <a:rPr lang="sk-SK" smtClean="0"/>
              <a:t>24.01.2018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5B8E-BC2E-47F1-BD93-41847CBD4B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188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906E2-5C04-4D4E-B4CE-917F9E00E092}" type="datetimeFigureOut">
              <a:rPr lang="sk-SK" smtClean="0"/>
              <a:t>24.01.2018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5B8E-BC2E-47F1-BD93-41847CBD4B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94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sk-SK" sz="3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Informačný seminár – MOPS</a:t>
            </a:r>
            <a:endParaRPr lang="sk-SK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42745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Významnejšia zmena projektu ex post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42529"/>
      </p:ext>
    </p:extLst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Podstatná zmena projektu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24662"/>
      </p:ext>
    </p:extLst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Zmenové konanie z iniciatívy Poskytovateľa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91366"/>
      </p:ext>
    </p:extLst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Ukončenie realizácie projektu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7460"/>
      </p:ext>
    </p:extLst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Uchovávanie dokumentácie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90686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25196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Účel semináru 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66988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Implementácia</a:t>
            </a:r>
            <a:r>
              <a:rPr lang="sk-SK" smtClean="0"/>
              <a:t> </a:t>
            </a:r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projektov MOPS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28415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25196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Začatie realizácie hlavných aktivít projektu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3647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Prvá Žiadosť o platbu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69495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Žiadosti o zmenu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69979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Formálna zmena projektu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90174"/>
      </p:ext>
    </p:extLst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Menej významná zmena projektu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05680"/>
      </p:ext>
    </p:extLst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8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Významnejšia zmena projektu</a:t>
            </a:r>
            <a:endParaRPr lang="sk-SK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23631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1104CA2C6A1944A53A5E7590F9EAD5" ma:contentTypeVersion="0" ma:contentTypeDescription="Umožňuje vytvoriť nový dokument." ma:contentTypeScope="" ma:versionID="59bca993ceb1ed815f301f3465de85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e51b23ceac873071d642d5069d11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F65005-0E10-472D-8DBB-198E4FD47D6C}"/>
</file>

<file path=customXml/itemProps2.xml><?xml version="1.0" encoding="utf-8"?>
<ds:datastoreItem xmlns:ds="http://schemas.openxmlformats.org/officeDocument/2006/customXml" ds:itemID="{EF5A1F5C-1175-46AD-91FD-2F4679C89010}"/>
</file>

<file path=customXml/itemProps3.xml><?xml version="1.0" encoding="utf-8"?>
<ds:datastoreItem xmlns:ds="http://schemas.openxmlformats.org/officeDocument/2006/customXml" ds:itemID="{E098111D-25E5-4F5E-A8AA-EDF4D4C3EE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Prezentácia na obrazovke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Motív Office</vt:lpstr>
      <vt:lpstr>Informačný seminár – MOPS</vt:lpstr>
      <vt:lpstr>Účel semináru </vt:lpstr>
      <vt:lpstr>Implementácia projektov MOPS</vt:lpstr>
      <vt:lpstr>Začatie realizácie hlavných aktivít projektu</vt:lpstr>
      <vt:lpstr>Prvá Žiadosť o platbu</vt:lpstr>
      <vt:lpstr>Žiadosti o zmenu</vt:lpstr>
      <vt:lpstr>Formálna zmena projektu</vt:lpstr>
      <vt:lpstr>Menej významná zmena projektu</vt:lpstr>
      <vt:lpstr>Významnejšia zmena projektu</vt:lpstr>
      <vt:lpstr>Významnejšia zmena projektu ex post</vt:lpstr>
      <vt:lpstr>Podstatná zmena projektu</vt:lpstr>
      <vt:lpstr>Zmenové konanie z iniciatívy Poskytovateľa</vt:lpstr>
      <vt:lpstr>Ukončenie realizácie projektu</vt:lpstr>
      <vt:lpstr>Uchovávanie dokumentácie</vt:lpstr>
    </vt:vector>
  </TitlesOfParts>
  <Company>MVSR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Informačný seminár – MOPS</dc:title>
  <dc:creator>OINP4</dc:creator>
  <cp:lastModifiedBy>OINP4</cp:lastModifiedBy>
  <cp:revision>1</cp:revision>
  <dcterms:created xsi:type="dcterms:W3CDTF">2018-01-24T08:53:41Z</dcterms:created>
  <dcterms:modified xsi:type="dcterms:W3CDTF">2018-01-24T08:53:41Z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0x010100F81104CA2C6A1944A53A5E7590F9EAD5</vt:lpwstr>
  </property>
</Properties>
</file>